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12192000" cy="6858000"/>
  <p:notesSz cx="6858000" cy="91440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120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705F9D-8032-7472-F875-62ED32375C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DE78BBB-5322-E3B8-839F-1681A4BE9D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A9B54ED-17F4-D238-B9E7-85A1B8C53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30B3F-DFE1-48EC-B90C-ABDC74D65964}" type="datetimeFigureOut">
              <a:rPr lang="ru-KZ" smtClean="0"/>
              <a:t>21.11.2025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A3E4BAB-1E1E-0A48-9E49-9D91E7BBA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44B4E0-E142-8EEB-D49C-4C522440A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A4616-9926-431E-907A-91461FFBD68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825724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FC3E63-57EC-72EC-9135-B8C1F6CC1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0BD48B-5287-8889-8586-D9F8BAB00C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79B04BB-CA8A-9B18-E4D2-4F506BC10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30B3F-DFE1-48EC-B90C-ABDC74D65964}" type="datetimeFigureOut">
              <a:rPr lang="ru-KZ" smtClean="0"/>
              <a:t>21.11.2025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04A3248-7D5E-B805-2C5D-BEF2C1BBD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23BF03-63CB-E74A-EC9D-30EF25035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A4616-9926-431E-907A-91461FFBD68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836460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FA11A3-4B70-D652-3BDA-9B86E390E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3F0B278-E2F4-B23A-8CA1-316984AA4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5A2F0BF-858D-4E1F-AB37-14B7BA867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30B3F-DFE1-48EC-B90C-ABDC74D65964}" type="datetimeFigureOut">
              <a:rPr lang="ru-KZ" smtClean="0"/>
              <a:t>21.11.2025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050060-A62B-79AE-390D-7ADEDCEB6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9041CE2-8D6B-DC0C-7A01-8F3251C6A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A4616-9926-431E-907A-91461FFBD68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502401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6F742C-CF3D-506D-2FCB-1E318CB1A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53AF2B-A973-B098-3515-B0709BB0C5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B290100-FC90-25E4-E50B-FBE05D15ED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E153C14-2A7A-C2CF-3AE5-130370177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30B3F-DFE1-48EC-B90C-ABDC74D65964}" type="datetimeFigureOut">
              <a:rPr lang="ru-KZ" smtClean="0"/>
              <a:t>21.11.2025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041ED1D-1AFC-7266-FBE4-179ECC85A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F551319-5966-F10C-A0A4-48C63777B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A4616-9926-431E-907A-91461FFBD68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211062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2B614A-158B-4393-05DA-C625094DC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9F42EBE-46E2-9787-9CB8-BE7AA10403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674D66C-A549-7545-8169-FD1AC40945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78EF35E-D247-E567-314B-1701E9E709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73798B6-2682-3748-6500-1E85FF5FFF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2C25F43-E86A-5749-BD12-F1D361B6B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30B3F-DFE1-48EC-B90C-ABDC74D65964}" type="datetimeFigureOut">
              <a:rPr lang="ru-KZ" smtClean="0"/>
              <a:t>21.11.2025</a:t>
            </a:fld>
            <a:endParaRPr lang="ru-KZ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792B48C-62FE-7219-B6BA-C79FEB2D2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E760AC6-202E-26DE-820A-83141426F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A4616-9926-431E-907A-91461FFBD68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842486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6AADD5-38D5-3134-2C7C-0383CE309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9006C2A-18AE-E3B1-2DC5-2022D3CC5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30B3F-DFE1-48EC-B90C-ABDC74D65964}" type="datetimeFigureOut">
              <a:rPr lang="ru-KZ" smtClean="0"/>
              <a:t>21.11.2025</a:t>
            </a:fld>
            <a:endParaRPr lang="ru-KZ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0FDDD9D-B8A6-41BE-EAC3-E89F91C3E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99DDEE6-2B75-48E8-3998-98D35BB4D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A4616-9926-431E-907A-91461FFBD68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335544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928CCCC-9547-BBA2-502F-7492E84ED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30B3F-DFE1-48EC-B90C-ABDC74D65964}" type="datetimeFigureOut">
              <a:rPr lang="ru-KZ" smtClean="0"/>
              <a:t>21.11.2025</a:t>
            </a:fld>
            <a:endParaRPr lang="ru-KZ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1FF267E-8A73-B409-6036-FB9EA72AB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E068939-B5EE-0683-9145-EA7800979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A4616-9926-431E-907A-91461FFBD68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91728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04CD55-02A6-CB32-160F-FAC1F5F7D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CD3A69-89B1-CD58-FF8C-C188C5EA4F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BC3C199-5359-4B46-737B-88BA39647A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65B3C51-35F4-A001-C0EC-2B7220972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30B3F-DFE1-48EC-B90C-ABDC74D65964}" type="datetimeFigureOut">
              <a:rPr lang="ru-KZ" smtClean="0"/>
              <a:t>21.11.2025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8693132-A65C-15D3-B8F6-F8B25248A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6349D5A-7409-9A89-6D19-E7ACDF531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A4616-9926-431E-907A-91461FFBD68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06869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31C641-5460-1C86-653F-684D5B572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203ACB1-7089-A59E-3828-BE8932A9AA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FD8AB97-3D08-778D-712C-30EFD977CD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A81D2F1-B906-0216-578A-AE8C349E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30B3F-DFE1-48EC-B90C-ABDC74D65964}" type="datetimeFigureOut">
              <a:rPr lang="ru-KZ" smtClean="0"/>
              <a:t>21.11.2025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C75784B-AA84-CD58-8108-6F18DFE67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B01B6CC-EAB4-1747-2A61-6C8EF3DF5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A4616-9926-431E-907A-91461FFBD68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083696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257A74-C7A9-DBF7-3A7F-EBCEFA44D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0458C4D-5425-C698-8CC9-1AA43D5C7B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95F3057-2509-2216-0995-BFAA97482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30B3F-DFE1-48EC-B90C-ABDC74D65964}" type="datetimeFigureOut">
              <a:rPr lang="ru-KZ" smtClean="0"/>
              <a:t>21.11.2025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1F673A-833E-CB6E-81C9-9E0F3EE9A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8612C54-D4C9-1247-E9FC-9D89F61B7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A4616-9926-431E-907A-91461FFBD68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163337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9499203-557A-C3C3-F48D-59075287D6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DB6C5D4-6BA7-12CF-8EAD-2B653B2122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783AE4C-8A8F-E55C-5DEB-AA5838EDB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30B3F-DFE1-48EC-B90C-ABDC74D65964}" type="datetimeFigureOut">
              <a:rPr lang="ru-KZ" smtClean="0"/>
              <a:t>21.11.2025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E53295-6B4C-F808-B397-5C5F2CA26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7E07D9-7313-BB0B-CD79-CD5F6766A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A4616-9926-431E-907A-91461FFBD68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532972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77D9A0-6AAD-A33E-A2C3-6947E13B2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F675F7B-E576-1CDB-8555-2413A83CD2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D333A8A-164A-772D-5403-64BA9DED74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930B3F-DFE1-48EC-B90C-ABDC74D65964}" type="datetimeFigureOut">
              <a:rPr lang="ru-KZ" smtClean="0"/>
              <a:t>21.11.2025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0BF7BB-7EFD-EF1C-8363-69C3B2F8FF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F7F1AE-9B0E-D563-D7E0-70C0ADA33D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CA4616-9926-431E-907A-91461FFBD68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505245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K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1B0887E1-FAF1-0CC8-2DE5-791A4FC2FFC2}"/>
              </a:ext>
            </a:extLst>
          </p:cNvPr>
          <p:cNvGraphicFramePr>
            <a:graphicFrameLocks noGrp="1"/>
          </p:cNvGraphicFramePr>
          <p:nvPr/>
        </p:nvGraphicFramePr>
        <p:xfrm>
          <a:off x="2113202" y="2151503"/>
          <a:ext cx="7741660" cy="4154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1607">
                  <a:extLst>
                    <a:ext uri="{9D8B030D-6E8A-4147-A177-3AD203B41FA5}">
                      <a16:colId xmlns:a16="http://schemas.microsoft.com/office/drawing/2014/main" val="1098504761"/>
                    </a:ext>
                  </a:extLst>
                </a:gridCol>
                <a:gridCol w="2377095">
                  <a:extLst>
                    <a:ext uri="{9D8B030D-6E8A-4147-A177-3AD203B41FA5}">
                      <a16:colId xmlns:a16="http://schemas.microsoft.com/office/drawing/2014/main" val="3450785399"/>
                    </a:ext>
                  </a:extLst>
                </a:gridCol>
                <a:gridCol w="2258940">
                  <a:extLst>
                    <a:ext uri="{9D8B030D-6E8A-4147-A177-3AD203B41FA5}">
                      <a16:colId xmlns:a16="http://schemas.microsoft.com/office/drawing/2014/main" val="2114755328"/>
                    </a:ext>
                  </a:extLst>
                </a:gridCol>
                <a:gridCol w="1864018">
                  <a:extLst>
                    <a:ext uri="{9D8B030D-6E8A-4147-A177-3AD203B41FA5}">
                      <a16:colId xmlns:a16="http://schemas.microsoft.com/office/drawing/2014/main" val="1570597190"/>
                    </a:ext>
                  </a:extLst>
                </a:gridCol>
              </a:tblGrid>
              <a:tr h="690626">
                <a:tc>
                  <a:txBody>
                    <a:bodyPr/>
                    <a:lstStyle/>
                    <a:p>
                      <a:r>
                        <a:rPr lang="kk-KZ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№/ сын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10а</a:t>
                      </a:r>
                    </a:p>
                    <a:p>
                      <a:pPr algn="ctr"/>
                      <a:r>
                        <a:rPr lang="kk-KZ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ҚГБ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10ә</a:t>
                      </a:r>
                    </a:p>
                    <a:p>
                      <a:pPr algn="ctr"/>
                      <a:r>
                        <a:rPr lang="kk-KZ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ЖМБ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10б</a:t>
                      </a:r>
                    </a:p>
                    <a:p>
                      <a:pPr algn="ctr"/>
                      <a:r>
                        <a:rPr lang="kk-KZ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ЖМБ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793676"/>
                  </a:ext>
                </a:extLst>
              </a:tr>
              <a:tr h="690626">
                <a:tc>
                  <a:txBody>
                    <a:bodyPr/>
                    <a:lstStyle/>
                    <a:p>
                      <a:r>
                        <a:rPr lang="kk-KZ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Алгебра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Алгебра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Алгебра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322072"/>
                  </a:ext>
                </a:extLst>
              </a:tr>
              <a:tr h="690626">
                <a:tc>
                  <a:txBody>
                    <a:bodyPr/>
                    <a:lstStyle/>
                    <a:p>
                      <a:r>
                        <a:rPr lang="kk-KZ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Қазақ тілі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Қазақ тілі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Қазақ тілі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850578"/>
                  </a:ext>
                </a:extLst>
              </a:tr>
              <a:tr h="690626">
                <a:tc>
                  <a:txBody>
                    <a:bodyPr/>
                    <a:lstStyle/>
                    <a:p>
                      <a:r>
                        <a:rPr lang="kk-KZ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Қ.тарихы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Қ.тарихы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Қ.тарихы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7151775"/>
                  </a:ext>
                </a:extLst>
              </a:tr>
              <a:tr h="690626">
                <a:tc>
                  <a:txBody>
                    <a:bodyPr/>
                    <a:lstStyle/>
                    <a:p>
                      <a:r>
                        <a:rPr lang="kk-KZ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000" dirty="0"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Дүниежүзі тарихы</a:t>
                      </a:r>
                      <a:endParaRPr lang="ru-RU" sz="2000" dirty="0"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000" dirty="0"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 </a:t>
                      </a:r>
                      <a:endParaRPr lang="ru-RU" sz="2000" dirty="0"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000" dirty="0"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RU" sz="2000" dirty="0"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326422"/>
                  </a:ext>
                </a:extLst>
              </a:tr>
              <a:tr h="690626">
                <a:tc>
                  <a:txBody>
                    <a:bodyPr/>
                    <a:lstStyle/>
                    <a:p>
                      <a:r>
                        <a:rPr lang="kk-KZ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000" dirty="0"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Құқық негіздері</a:t>
                      </a:r>
                      <a:endParaRPr lang="ru-RU" sz="2000" dirty="0"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000" dirty="0"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lang="ru-RU" sz="2000" dirty="0"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000" dirty="0"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lang="ru-RU" sz="2000" dirty="0"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601869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936B5E01-E581-0655-0FBC-712C054BE9D2}"/>
              </a:ext>
            </a:extLst>
          </p:cNvPr>
          <p:cNvSpPr txBox="1"/>
          <p:nvPr/>
        </p:nvSpPr>
        <p:spPr>
          <a:xfrm>
            <a:off x="2113202" y="335621"/>
            <a:ext cx="774165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 емтихандары</a:t>
            </a:r>
            <a:br>
              <a:rPr lang="kk-KZ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пәннен – 25 сұрақ, барлығы – 125 сұрақ</a:t>
            </a:r>
            <a:br>
              <a:rPr lang="kk-KZ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Орындалу уақыты – 3 сағат</a:t>
            </a:r>
          </a:p>
          <a:p>
            <a:pPr algn="ctr"/>
            <a:r>
              <a:rPr lang="kk-KZ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маусым</a:t>
            </a:r>
            <a:endParaRPr lang="ru-RU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264943"/>
      </p:ext>
    </p:extLst>
  </p:cSld>
  <p:clrMapOvr>
    <a:masterClrMapping/>
  </p:clrMapOvr>
  <p:transition spd="slow">
    <p:cover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</Words>
  <Application>Microsoft Office PowerPoint</Application>
  <PresentationFormat>Широкоэкранный</PresentationFormat>
  <Paragraphs>29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ARYSTAN IT GROUP</dc:creator>
  <cp:lastModifiedBy>ARYSTAN IT GROUP</cp:lastModifiedBy>
  <cp:revision>1</cp:revision>
  <dcterms:created xsi:type="dcterms:W3CDTF">2025-11-21T07:40:08Z</dcterms:created>
  <dcterms:modified xsi:type="dcterms:W3CDTF">2025-11-21T07:40:21Z</dcterms:modified>
</cp:coreProperties>
</file>